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42">
          <p15:clr>
            <a:srgbClr val="A4A3A4"/>
          </p15:clr>
        </p15:guide>
        <p15:guide id="2" pos="91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664" y="138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5760" y="2628505"/>
            <a:ext cx="270750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2022</a:t>
            </a:r>
            <a:r>
              <a:rPr lang="zh-TW" altLang="en-US" sz="10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台鋼</a:t>
            </a:r>
            <a:r>
              <a:rPr lang="zh-TW" altLang="zh-TW" sz="100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科技</a:t>
            </a:r>
            <a:r>
              <a:rPr lang="zh-TW" altLang="zh-TW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大學機械與自動化工程系專題競賽</a:t>
            </a:r>
            <a:endParaRPr lang="en-US" altLang="zh-TW" sz="10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2022 Project Competition of …..</a:t>
            </a:r>
          </a:p>
          <a:p>
            <a:pPr algn="ctr">
              <a:spcBef>
                <a:spcPts val="1200"/>
              </a:spcBef>
            </a:pPr>
            <a:r>
              <a:rPr lang="zh-TW" altLang="en-US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</a:t>
            </a:r>
            <a:r>
              <a:rPr lang="zh-TW" altLang="en-US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兒 </a:t>
            </a:r>
            <a:r>
              <a:rPr lang="en-US" altLang="zh-TW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Maria Isabel </a:t>
            </a:r>
            <a:r>
              <a:rPr lang="en-US" altLang="zh-TW" sz="8000" dirty="0" err="1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Fundales</a:t>
            </a:r>
            <a:r>
              <a:rPr lang="en-US" altLang="zh-TW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en-US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李大華 </a:t>
            </a:r>
            <a:r>
              <a:rPr lang="en-US" altLang="zh-TW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Da-Hua Li…</a:t>
            </a:r>
          </a:p>
          <a:p>
            <a:pPr algn="ctr">
              <a:spcBef>
                <a:spcPts val="1200"/>
              </a:spcBef>
            </a:pPr>
            <a:r>
              <a:rPr lang="en-US" altLang="zh-TW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僅列學生</a:t>
            </a:r>
            <a:r>
              <a:rPr lang="en-US" altLang="zh-TW" sz="8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 Students only)</a:t>
            </a:r>
            <a:endParaRPr lang="en-US" altLang="zh-TW" sz="88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標準海報尺寸</a:t>
            </a:r>
            <a:endParaRPr lang="en-US" altLang="zh-TW" sz="10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0000" dirty="0">
                <a:solidFill>
                  <a:srgbClr val="FFC000"/>
                </a:solidFill>
                <a:latin typeface="Times New Roman" panose="02020603050405020304" pitchFamily="18" charset="0"/>
                <a:ea typeface="Adobe Gothic Std B" pitchFamily="34" charset="-128"/>
                <a:cs typeface="Times New Roman" panose="02020603050405020304" pitchFamily="18" charset="0"/>
              </a:rPr>
              <a:t>80×110cm</a:t>
            </a:r>
            <a:endParaRPr lang="zh-TW" altLang="en-US" sz="10000" dirty="0">
              <a:solidFill>
                <a:srgbClr val="FFC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10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52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嘉偉 陳</cp:lastModifiedBy>
  <cp:revision>36</cp:revision>
  <dcterms:created xsi:type="dcterms:W3CDTF">2013-10-31T01:37:17Z</dcterms:created>
  <dcterms:modified xsi:type="dcterms:W3CDTF">2024-05-28T02:14:55Z</dcterms:modified>
</cp:coreProperties>
</file>