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00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760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08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49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21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99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34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29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14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50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84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E3E5-9135-4957-B406-BF253F95CB0F}" type="datetimeFigureOut">
              <a:rPr lang="zh-TW" altLang="en-US" smtClean="0"/>
              <a:t>2025/9/9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2FEA6-924C-4A78-A109-E39C46151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25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861175" y="2951838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solidFill>
                  <a:srgbClr val="FF0000"/>
                </a:solidFill>
              </a:rPr>
              <a:t>0919-151-044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809872"/>
              </p:ext>
            </p:extLst>
          </p:nvPr>
        </p:nvGraphicFramePr>
        <p:xfrm>
          <a:off x="6300192" y="3236659"/>
          <a:ext cx="2680520" cy="2978863"/>
        </p:xfrm>
        <a:graphic>
          <a:graphicData uri="http://schemas.openxmlformats.org/drawingml/2006/table">
            <a:tbl>
              <a:tblPr/>
              <a:tblGrid>
                <a:gridCol w="886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14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u="sng" kern="1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標楷體"/>
                          <a:cs typeface="Times New Roman"/>
                        </a:rPr>
                        <a:t>普化</a:t>
                      </a:r>
                      <a:r>
                        <a:rPr lang="zh-TW" sz="1400" u="sng" kern="1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標楷體"/>
                          <a:cs typeface="Times New Roman"/>
                        </a:rPr>
                        <a:t>實驗室</a:t>
                      </a:r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人員聯絡電話表</a:t>
                      </a:r>
                      <a:endParaRPr lang="zh-TW" sz="12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職稱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姓名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聯絡手機電話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負責人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/>
                          <a:ea typeface="標楷體"/>
                          <a:cs typeface="Times New Roman"/>
                        </a:rPr>
                        <a:t>指導教師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1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effectLst/>
                          <a:latin typeface="+mn-lt"/>
                          <a:ea typeface="標楷體"/>
                          <a:cs typeface="Times New Roman"/>
                        </a:rPr>
                        <a:t>研究生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9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effectLst/>
                          <a:latin typeface="+mn-lt"/>
                          <a:ea typeface="標楷體"/>
                          <a:cs typeface="Times New Roman"/>
                        </a:rPr>
                        <a:t>專題生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1691680" y="135481"/>
            <a:ext cx="460851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全字庫正楷體" panose="03000500000000000000" pitchFamily="66" charset="-120"/>
                <a:ea typeface="全字庫正楷體" panose="03000500000000000000" pitchFamily="66" charset="-120"/>
                <a:cs typeface="全字庫正楷體" panose="03000500000000000000" pitchFamily="66" charset="-120"/>
              </a:rPr>
              <a:t>台鋼科技大學校園緊急事件處理流程圖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539552" y="194400"/>
            <a:ext cx="816699" cy="2822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204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43</Words>
  <Application>Microsoft Office PowerPoint</Application>
  <PresentationFormat>如螢幕大小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全字庫正楷體</vt:lpstr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Company>KYU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safe</dc:creator>
  <cp:lastModifiedBy>si0050</cp:lastModifiedBy>
  <cp:revision>5</cp:revision>
  <dcterms:created xsi:type="dcterms:W3CDTF">2014-02-10T01:58:05Z</dcterms:created>
  <dcterms:modified xsi:type="dcterms:W3CDTF">2025-09-09T13:23:23Z</dcterms:modified>
</cp:coreProperties>
</file>